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81813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176" y="-1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38000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12950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1705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7552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25475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46709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28850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18419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3043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51841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3950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45E086-A740-4D42-AA67-8EACC1B9D7AC}" type="datetimeFigureOut">
              <a:rPr lang="en-US" smtClean="0"/>
              <a:t>5/26/14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02E111-DACE-4F8E-8579-996E4B22A7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59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Culturally Responsive Teaching</a:t>
            </a:r>
            <a:br>
              <a:rPr lang="en-US" dirty="0" smtClean="0"/>
            </a:br>
            <a:r>
              <a:rPr lang="en-US" dirty="0" smtClean="0"/>
              <a:t>Milner (</a:t>
            </a:r>
            <a:r>
              <a:rPr lang="en-US" dirty="0" smtClean="0"/>
              <a:t>2014)</a:t>
            </a:r>
            <a:br>
              <a:rPr lang="en-US" dirty="0" smtClean="0"/>
            </a:br>
            <a:r>
              <a:rPr lang="en-US" sz="2700" dirty="0" err="1" smtClean="0"/>
              <a:t>rmilner@pitt.edu</a:t>
            </a:r>
            <a:endParaRPr lang="en-US" sz="2700" dirty="0"/>
          </a:p>
        </p:txBody>
      </p:sp>
      <p:sp>
        <p:nvSpPr>
          <p:cNvPr id="41987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dirty="0" smtClean="0"/>
              <a:t>Three Imperatives</a:t>
            </a:r>
            <a:endParaRPr lang="en-US" dirty="0"/>
          </a:p>
        </p:txBody>
      </p:sp>
      <p:sp>
        <p:nvSpPr>
          <p:cNvPr id="41989" name="Oval 5"/>
          <p:cNvSpPr>
            <a:spLocks noChangeArrowheads="1"/>
          </p:cNvSpPr>
          <p:nvPr/>
        </p:nvSpPr>
        <p:spPr bwMode="auto">
          <a:xfrm>
            <a:off x="685800" y="2514600"/>
            <a:ext cx="2819400" cy="2895600"/>
          </a:xfrm>
          <a:prstGeom prst="ellipse">
            <a:avLst/>
          </a:prstGeom>
          <a:ln>
            <a:headEnd/>
            <a:tailEnd/>
          </a:ln>
          <a:ex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anchor="ctr"/>
          <a:lstStyle/>
          <a:p>
            <a:endParaRPr lang="en-US">
              <a:solidFill>
                <a:schemeClr val="bg1"/>
              </a:solidFill>
            </a:endParaRPr>
          </a:p>
        </p:txBody>
      </p:sp>
      <p:sp>
        <p:nvSpPr>
          <p:cNvPr id="41992" name="Oval 8"/>
          <p:cNvSpPr>
            <a:spLocks noChangeArrowheads="1"/>
          </p:cNvSpPr>
          <p:nvPr/>
        </p:nvSpPr>
        <p:spPr bwMode="auto">
          <a:xfrm>
            <a:off x="3200400" y="2514600"/>
            <a:ext cx="2819400" cy="2895601"/>
          </a:xfrm>
          <a:prstGeom prst="ellipse">
            <a:avLst/>
          </a:prstGeom>
          <a:ln>
            <a:headEnd/>
            <a:tailEnd/>
          </a:ln>
          <a:ex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anchor="ctr"/>
          <a:lstStyle/>
          <a:p>
            <a:endParaRPr lang="en-US"/>
          </a:p>
        </p:txBody>
      </p:sp>
      <p:sp>
        <p:nvSpPr>
          <p:cNvPr id="41998" name="Oval 14"/>
          <p:cNvSpPr>
            <a:spLocks noChangeArrowheads="1"/>
          </p:cNvSpPr>
          <p:nvPr/>
        </p:nvSpPr>
        <p:spPr bwMode="auto">
          <a:xfrm>
            <a:off x="5682343" y="2514600"/>
            <a:ext cx="2819400" cy="2895600"/>
          </a:xfrm>
          <a:prstGeom prst="ellipse">
            <a:avLst/>
          </a:prstGeom>
          <a:ln>
            <a:headEnd/>
            <a:tailEnd/>
          </a:ln>
          <a:ex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6686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5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Culturally Responsive Teaching Milner (2014) rmilner@pitt.edu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Courageous Leadership for Culturally Responsive Teaching</dc:title>
  <dc:creator>Milner, Rich</dc:creator>
  <cp:lastModifiedBy>Rich Milner</cp:lastModifiedBy>
  <cp:revision>5</cp:revision>
  <cp:lastPrinted>2012-01-02T17:07:31Z</cp:lastPrinted>
  <dcterms:created xsi:type="dcterms:W3CDTF">2011-11-08T14:25:42Z</dcterms:created>
  <dcterms:modified xsi:type="dcterms:W3CDTF">2014-05-27T03:53:00Z</dcterms:modified>
</cp:coreProperties>
</file>

<file path=docProps/thumbnail.jpeg>
</file>